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2F34-353F-44D5-8433-B607B8716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2B54CE-5C12-40A7-996C-EA0047D4C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87899-E64A-4392-9F74-7FE9A64E3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0C473-3FAD-412D-A1A7-616DB0A0D163}" type="datetimeFigureOut">
              <a:rPr lang="nl-NL" smtClean="0"/>
              <a:t>13-12-2023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EB835-0367-4970-AC03-E545CF56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5933A-E9A9-4ACF-88D2-13D98A26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3E18B-9CFF-4EFB-A842-95EAFE9BABD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2138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8D298-0DBF-4AB3-90A5-A58279543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7E551-FE15-4CAF-AE7D-631B124FF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2E0CF-98A0-4A15-83F3-EA0F82DA3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0C473-3FAD-412D-A1A7-616DB0A0D163}" type="datetimeFigureOut">
              <a:rPr lang="nl-NL" smtClean="0"/>
              <a:t>13-12-2023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49789-CC8F-47C9-B1CE-01A9390B3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0A795-365E-425E-B4FB-3351AF0B4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3E18B-9CFF-4EFB-A842-95EAFE9BABD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39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E2A0B-C6F6-4EFC-9CB5-20ECA3CA7E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91F1B-4D4C-4F1D-AB27-DD7B96EB3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EDC46-3DB8-462A-AFD4-0340B7840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0C473-3FAD-412D-A1A7-616DB0A0D163}" type="datetimeFigureOut">
              <a:rPr lang="nl-NL" smtClean="0"/>
              <a:t>13-12-2023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72C59-22FC-43AC-9E80-AD0BFC13A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8D04C-7656-4D83-B6BF-EEA4BA7F3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3E18B-9CFF-4EFB-A842-95EAFE9BABD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9979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9866-CAD3-4C16-AA2C-3171B12C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027A2-A650-4E04-A154-DBE33DB0F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DAA70-D128-4F31-B3FE-6CE68F41B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0C473-3FAD-412D-A1A7-616DB0A0D163}" type="datetimeFigureOut">
              <a:rPr lang="nl-NL" smtClean="0"/>
              <a:t>13-12-2023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6AB5F-18C5-4079-8BF5-5E72B6F6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928D7-4DF9-4B1A-B53A-8E137476E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3E18B-9CFF-4EFB-A842-95EAFE9BABD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15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58D25-9554-4308-8435-40D6072E6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B4BE8-733E-4BD2-BF49-A8CA60315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5D50-546A-406D-BB7D-83E2C300B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0C473-3FAD-412D-A1A7-616DB0A0D163}" type="datetimeFigureOut">
              <a:rPr lang="nl-NL" smtClean="0"/>
              <a:t>13-12-2023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B54D6-2E37-409E-B7B3-D5FB8BCA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227ED-3C08-47C3-ADFD-AF61E49B6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3E18B-9CFF-4EFB-A842-95EAFE9BABD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9817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5E4D7-3F98-4AD5-AA0C-00A94DF0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BF66-C3EF-4010-8D01-C404A94F8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06688-F420-49F9-839B-538FEFB45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32D4B-2D71-4C6A-AE12-D50FCC636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0C473-3FAD-412D-A1A7-616DB0A0D163}" type="datetimeFigureOut">
              <a:rPr lang="nl-NL" smtClean="0"/>
              <a:t>13-12-2023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D0072-7E74-41E8-96B1-4B00C805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554E3-9FE3-493C-94AE-BB051921E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3E18B-9CFF-4EFB-A842-95EAFE9BABD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770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45618-C49A-4D59-A7A0-B83BCB418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91B44-3250-45C1-AED0-15A018B97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A4ED8-DAF4-43CB-8D7C-6F42F4230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A83D2E-8B2E-433B-B105-F545B4A54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F32278-54E5-4E55-B4EB-E774ADB71B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800C4D-4ED0-40F1-B675-E30627ECB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0C473-3FAD-412D-A1A7-616DB0A0D163}" type="datetimeFigureOut">
              <a:rPr lang="nl-NL" smtClean="0"/>
              <a:t>13-12-2023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ED9FAF-B120-479C-908C-D15C6AEA1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CB9F4C-C36B-4826-9283-D91E218E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3E18B-9CFF-4EFB-A842-95EAFE9BABD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9635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5DAA0-317E-404C-9B2A-7DB4CD5E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9A6F32-A15C-4EE7-B0D2-8CE31587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0C473-3FAD-412D-A1A7-616DB0A0D163}" type="datetimeFigureOut">
              <a:rPr lang="nl-NL" smtClean="0"/>
              <a:t>13-12-2023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C986B-00E5-4341-A0EE-DE63B2630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28763-C766-47F2-B3F4-1ED0B8F7A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3E18B-9CFF-4EFB-A842-95EAFE9BABD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0495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2F7D2-BAE7-4233-876A-36C63F9DA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0C473-3FAD-412D-A1A7-616DB0A0D163}" type="datetimeFigureOut">
              <a:rPr lang="nl-NL" smtClean="0"/>
              <a:t>13-12-2023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BBA087-FF0D-4C59-8F6F-81BD13F93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F1C66-7F99-4B35-8CA4-E2F4ED31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3E18B-9CFF-4EFB-A842-95EAFE9BABD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9792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1CB4B-0A39-4E30-8AE2-58F3E0297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8DAC8-7FF7-48A6-968A-0AC759E71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4FF7F-5792-40E2-8EE4-037D7E442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90660-A771-485B-882E-0D413E551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0C473-3FAD-412D-A1A7-616DB0A0D163}" type="datetimeFigureOut">
              <a:rPr lang="nl-NL" smtClean="0"/>
              <a:t>13-12-2023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7DD00-F13E-488A-80C1-4FA7C1018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2F60FF-419E-4C49-9004-5011007D2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3E18B-9CFF-4EFB-A842-95EAFE9BABD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500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9AAE-13FF-4AB8-8EC5-6D0F50E70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08AEE4-6472-4C79-8063-63FAC82C75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AB3D2-5B2A-4CDC-B461-168821C0E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8EDE50-E330-4262-9808-61A94B30B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0C473-3FAD-412D-A1A7-616DB0A0D163}" type="datetimeFigureOut">
              <a:rPr lang="nl-NL" smtClean="0"/>
              <a:t>13-12-2023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3285F-93A0-4399-A147-8C7B76A94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53FDF-4C3C-43A0-9D4E-C73824522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3E18B-9CFF-4EFB-A842-95EAFE9BABD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506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463BC6-38F8-4AF8-A39A-900C38E0A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7F393-3720-4EDE-B792-2233AE310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F3305-D8E2-4115-80F0-918B1E4D8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0C473-3FAD-412D-A1A7-616DB0A0D163}" type="datetimeFigureOut">
              <a:rPr lang="nl-NL" smtClean="0"/>
              <a:t>13-12-2023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B7075-15B8-44BF-A359-862DB5942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9845F-81FE-4AFD-B842-BA901D7C4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3E18B-9CFF-4EFB-A842-95EAFE9BABD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372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0591E8-4683-4DF2-B822-194D80673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3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23323C-F307-4FC0-B31F-39315A03A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" y="0"/>
            <a:ext cx="11974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5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DFC439-C437-4CA2-8F5E-4BA9111C8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02"/>
            <a:ext cx="12192000" cy="664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75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D208CB-BC8E-4574-816E-3390B5C6A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75"/>
            <a:ext cx="12192000" cy="658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91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T. Xu</dc:creator>
  <cp:lastModifiedBy>T. Xu</cp:lastModifiedBy>
  <cp:revision>1</cp:revision>
  <dcterms:created xsi:type="dcterms:W3CDTF">2023-12-13T13:00:47Z</dcterms:created>
  <dcterms:modified xsi:type="dcterms:W3CDTF">2023-12-13T13:34:24Z</dcterms:modified>
</cp:coreProperties>
</file>